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3" autoAdjust="0"/>
    <p:restoredTop sz="94660"/>
  </p:normalViewPr>
  <p:slideViewPr>
    <p:cSldViewPr>
      <p:cViewPr varScale="1">
        <p:scale>
          <a:sx n="70" d="100"/>
          <a:sy n="70" d="100"/>
        </p:scale>
        <p:origin x="-8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7A1F-23F3-4869-8255-40286FCDE2B8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CC3F-E399-401F-9141-98E7A96D3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523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7A1F-23F3-4869-8255-40286FCDE2B8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CC3F-E399-401F-9141-98E7A96D3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724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7A1F-23F3-4869-8255-40286FCDE2B8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CC3F-E399-401F-9141-98E7A96D3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244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7A1F-23F3-4869-8255-40286FCDE2B8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CC3F-E399-401F-9141-98E7A96D3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26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7A1F-23F3-4869-8255-40286FCDE2B8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CC3F-E399-401F-9141-98E7A96D3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220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7A1F-23F3-4869-8255-40286FCDE2B8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CC3F-E399-401F-9141-98E7A96D3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308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7A1F-23F3-4869-8255-40286FCDE2B8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CC3F-E399-401F-9141-98E7A96D3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464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7A1F-23F3-4869-8255-40286FCDE2B8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CC3F-E399-401F-9141-98E7A96D3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228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7A1F-23F3-4869-8255-40286FCDE2B8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CC3F-E399-401F-9141-98E7A96D3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680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7A1F-23F3-4869-8255-40286FCDE2B8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CC3F-E399-401F-9141-98E7A96D3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805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7A1F-23F3-4869-8255-40286FCDE2B8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CC3F-E399-401F-9141-98E7A96D3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515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A7A1F-23F3-4869-8255-40286FCDE2B8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ACC3F-E399-401F-9141-98E7A96D3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3932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slide" Target="slide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slide" Target="slide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7776864" cy="3541785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FF0000"/>
                </a:solidFill>
              </a:rPr>
              <a:t>ИНТЕРАКТИВНАЯ ИГРА  «КОСМОС» </a:t>
            </a:r>
            <a:br>
              <a:rPr lang="ru-RU" sz="4900" b="1" dirty="0" smtClean="0">
                <a:solidFill>
                  <a:srgbClr val="FF0000"/>
                </a:solidFill>
              </a:rPr>
            </a:br>
            <a:r>
              <a:rPr lang="ru-RU" sz="4900" b="1" dirty="0" smtClean="0">
                <a:solidFill>
                  <a:srgbClr val="FF0000"/>
                </a:solidFill>
              </a:rPr>
              <a:t>для детей подготовительной группы </a:t>
            </a:r>
            <a:br>
              <a:rPr lang="ru-RU" sz="4900" b="1" dirty="0" smtClean="0">
                <a:solidFill>
                  <a:srgbClr val="FF0000"/>
                </a:solidFill>
              </a:rPr>
            </a:br>
            <a:r>
              <a:rPr lang="ru-RU" sz="4900" b="1" dirty="0" smtClean="0">
                <a:solidFill>
                  <a:srgbClr val="FF0000"/>
                </a:solidFill>
              </a:rPr>
              <a:t/>
            </a:r>
            <a:br>
              <a:rPr lang="ru-RU" sz="49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Учитель-логопед </a:t>
            </a:r>
            <a:r>
              <a:rPr lang="ru-RU" sz="4000" b="1" dirty="0" err="1" smtClean="0">
                <a:solidFill>
                  <a:schemeClr val="bg1"/>
                </a:solidFill>
              </a:rPr>
              <a:t>Гумерова</a:t>
            </a:r>
            <a:r>
              <a:rPr lang="ru-RU" sz="4000" b="1" dirty="0" smtClean="0">
                <a:solidFill>
                  <a:schemeClr val="bg1"/>
                </a:solidFill>
              </a:rPr>
              <a:t> Лилия </a:t>
            </a:r>
            <a:r>
              <a:rPr lang="ru-RU" sz="4000" b="1" dirty="0" err="1" smtClean="0">
                <a:solidFill>
                  <a:schemeClr val="bg1"/>
                </a:solidFill>
              </a:rPr>
              <a:t>Вакилевна</a:t>
            </a:r>
            <a:r>
              <a:rPr lang="ru-RU" sz="4000" b="1" dirty="0" smtClean="0">
                <a:solidFill>
                  <a:schemeClr val="bg1"/>
                </a:solidFill>
              </a:rPr>
              <a:t/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МАДОУ Д/С 161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err="1" smtClean="0">
                <a:solidFill>
                  <a:schemeClr val="bg1"/>
                </a:solidFill>
              </a:rPr>
              <a:t>г.Казань</a:t>
            </a:r>
            <a:r>
              <a:rPr lang="ru-RU" sz="4000" b="1" dirty="0" smtClean="0">
                <a:solidFill>
                  <a:schemeClr val="bg1"/>
                </a:solidFill>
              </a:rPr>
              <a:t> 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87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Как звали первого человека, полетевшего в космос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hlinkClick r:id="rId2" action="ppaction://hlinksldjump"/>
              </a:rPr>
              <a:t>Герман Титов </a:t>
            </a:r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>
                <a:hlinkClick r:id="rId3" action="ppaction://hlinksldjump"/>
              </a:rPr>
              <a:t>Алексей Леонов</a:t>
            </a:r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>
                <a:hlinkClick r:id="rId4" action="ppaction://hlinksldjump"/>
              </a:rPr>
              <a:t>Юрий Гагарин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3310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0648"/>
            <a:ext cx="7680693" cy="5860032"/>
          </a:xfrm>
        </p:spPr>
      </p:pic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7164288" y="6260875"/>
            <a:ext cx="1756784" cy="4846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58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Неправильный ответ </a:t>
            </a:r>
          </a:p>
          <a:p>
            <a:endParaRPr lang="ru-RU" sz="4400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4283968" y="4149080"/>
            <a:ext cx="2706600" cy="48463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66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Неправильный ответ </a:t>
            </a:r>
          </a:p>
          <a:p>
            <a:endParaRPr lang="ru-RU" sz="4400" dirty="0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rot="10800000">
            <a:off x="4572000" y="3861048"/>
            <a:ext cx="2418568" cy="4846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78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Кто из космонавтов первый вышел в открытый космос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hlinkClick r:id="rId2" action="ppaction://hlinksldjump"/>
              </a:rPr>
              <a:t>Владимир Титов </a:t>
            </a:r>
            <a:endParaRPr lang="ru-RU" b="1" dirty="0" smtClean="0"/>
          </a:p>
          <a:p>
            <a:r>
              <a:rPr lang="ru-RU" b="1" dirty="0" smtClean="0">
                <a:hlinkClick r:id="rId3" action="ppaction://hlinksldjump"/>
              </a:rPr>
              <a:t>Алексей Леонов</a:t>
            </a:r>
            <a:endParaRPr lang="ru-RU" b="1" dirty="0" smtClean="0"/>
          </a:p>
          <a:p>
            <a:r>
              <a:rPr lang="ru-RU" b="1" dirty="0" smtClean="0">
                <a:hlinkClick r:id="rId4" action="ppaction://hlinksldjump"/>
              </a:rPr>
              <a:t>Павел </a:t>
            </a:r>
            <a:r>
              <a:rPr lang="ru-RU" b="1" dirty="0">
                <a:hlinkClick r:id="rId4" action="ppaction://hlinksldjump"/>
              </a:rPr>
              <a:t>Б</a:t>
            </a:r>
            <a:r>
              <a:rPr lang="ru-RU" b="1" dirty="0" smtClean="0">
                <a:hlinkClick r:id="rId4" action="ppaction://hlinksldjump"/>
              </a:rPr>
              <a:t>еляев</a:t>
            </a:r>
            <a:r>
              <a:rPr lang="ru-RU" dirty="0" smtClean="0">
                <a:hlinkClick r:id="rId4" action="ppaction://hlinksldjump"/>
              </a:rPr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522" y="2780928"/>
            <a:ext cx="5706478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97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0648"/>
            <a:ext cx="6840760" cy="6120680"/>
          </a:xfrm>
        </p:spPr>
      </p:pic>
      <p:sp>
        <p:nvSpPr>
          <p:cNvPr id="5" name="Стрелка вправо с вырезом 4">
            <a:hlinkClick r:id="rId3" action="ppaction://hlinksldjump"/>
          </p:cNvPr>
          <p:cNvSpPr/>
          <p:nvPr/>
        </p:nvSpPr>
        <p:spPr>
          <a:xfrm>
            <a:off x="7524328" y="6237312"/>
            <a:ext cx="1224136" cy="484632"/>
          </a:xfrm>
          <a:prstGeom prst="notch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48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Неправильный ответ </a:t>
            </a:r>
          </a:p>
          <a:p>
            <a:endParaRPr lang="ru-RU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4499992" y="4077072"/>
            <a:ext cx="2736304" cy="48463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96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Неправильный ответ </a:t>
            </a:r>
          </a:p>
          <a:p>
            <a:endParaRPr lang="ru-RU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4932040" y="4509120"/>
            <a:ext cx="1914512" cy="484632"/>
          </a:xfrm>
          <a:prstGeom prst="leftArrow">
            <a:avLst>
              <a:gd name="adj1" fmla="val 50000"/>
              <a:gd name="adj2" fmla="val 4718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75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Назовите первую женщину –космонавта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hlinkClick r:id="rId2" action="ppaction://hlinksldjump"/>
              </a:rPr>
              <a:t>Валентина Терешкова</a:t>
            </a:r>
            <a:endParaRPr lang="ru-RU" b="1" dirty="0" smtClean="0"/>
          </a:p>
          <a:p>
            <a:r>
              <a:rPr lang="ru-RU" b="1" dirty="0" smtClean="0">
                <a:hlinkClick r:id="rId3" action="ppaction://hlinksldjump"/>
              </a:rPr>
              <a:t>Светлана Савицкая</a:t>
            </a:r>
            <a:endParaRPr lang="ru-RU" b="1" dirty="0" smtClean="0"/>
          </a:p>
          <a:p>
            <a:r>
              <a:rPr lang="ru-RU" b="1" dirty="0" smtClean="0">
                <a:hlinkClick r:id="rId4" action="ppaction://hlinksldjump"/>
              </a:rPr>
              <a:t>Елена Серова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6273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764704"/>
            <a:ext cx="6480720" cy="4968552"/>
          </a:xfrm>
        </p:spPr>
      </p:pic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6472450" y="6021288"/>
            <a:ext cx="1915973" cy="4846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9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</a:rPr>
              <a:t>Какой праздник отмечает наша страна 12 апреля?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3250704" cy="67667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1"/>
                </a:solidFill>
                <a:hlinkClick r:id="rId2" action="ppaction://hlinksldjump"/>
              </a:rPr>
              <a:t>День знаний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  <a:hlinkClick r:id="rId3" action="ppaction://hlinksldjump"/>
              </a:rPr>
              <a:t>День учителя 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  <a:hlinkClick r:id="rId4" action="ppaction://hlinksldjump"/>
              </a:rPr>
              <a:t>День космонавтики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45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Неправильный ответ </a:t>
            </a:r>
          </a:p>
          <a:p>
            <a:endParaRPr lang="ru-RU" sz="4400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4067944" y="3861048"/>
            <a:ext cx="2058528" cy="48463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66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Неправильный ответ </a:t>
            </a:r>
          </a:p>
          <a:p>
            <a:endParaRPr lang="ru-RU" sz="4400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5652120" y="3945861"/>
            <a:ext cx="1944216" cy="48463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94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Как называется место, откуда взлетают ракеты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hlinkClick r:id="rId2" action="ppaction://hlinksldjump"/>
              </a:rPr>
              <a:t>Аэродром</a:t>
            </a:r>
            <a:endParaRPr lang="ru-RU" b="1" dirty="0" smtClean="0"/>
          </a:p>
          <a:p>
            <a:r>
              <a:rPr lang="ru-RU" b="1" dirty="0" smtClean="0">
                <a:hlinkClick r:id="rId3" action="ppaction://hlinksldjump"/>
              </a:rPr>
              <a:t>Космодром</a:t>
            </a:r>
            <a:endParaRPr lang="ru-RU" b="1" dirty="0" smtClean="0"/>
          </a:p>
          <a:p>
            <a:r>
              <a:rPr lang="ru-RU" b="1" dirty="0" smtClean="0">
                <a:hlinkClick r:id="rId4" action="ppaction://hlinksldjump"/>
              </a:rPr>
              <a:t>Автодром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7149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право 4">
            <a:hlinkClick r:id="rId2" action="ppaction://hlinksldjump"/>
          </p:cNvPr>
          <p:cNvSpPr/>
          <p:nvPr/>
        </p:nvSpPr>
        <p:spPr>
          <a:xfrm>
            <a:off x="7236296" y="6292192"/>
            <a:ext cx="1584176" cy="4846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55576" y="116632"/>
            <a:ext cx="55133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Космодром Байконур </a:t>
            </a: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886072"/>
            <a:ext cx="6624736" cy="4919191"/>
          </a:xfrm>
        </p:spPr>
      </p:pic>
    </p:spTree>
    <p:extLst>
      <p:ext uri="{BB962C8B-B14F-4D97-AF65-F5344CB8AC3E}">
        <p14:creationId xmlns:p14="http://schemas.microsoft.com/office/powerpoint/2010/main" val="277288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Неправильный ответ </a:t>
            </a:r>
          </a:p>
          <a:p>
            <a:endParaRPr lang="ru-RU" dirty="0"/>
          </a:p>
        </p:txBody>
      </p:sp>
      <p:sp>
        <p:nvSpPr>
          <p:cNvPr id="6" name="Стрелка влево 5">
            <a:hlinkClick r:id="rId2" action="ppaction://hlinksldjump"/>
          </p:cNvPr>
          <p:cNvSpPr/>
          <p:nvPr/>
        </p:nvSpPr>
        <p:spPr>
          <a:xfrm>
            <a:off x="4211960" y="3429000"/>
            <a:ext cx="1626480" cy="48463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1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Неправильный ответ </a:t>
            </a:r>
          </a:p>
          <a:p>
            <a:endParaRPr lang="ru-RU" dirty="0"/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5436096" y="4077072"/>
            <a:ext cx="1770496" cy="48463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69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Сколько планет в солнечной системе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hlinkClick r:id="rId2" action="ppaction://hlinksldjump"/>
              </a:rPr>
              <a:t>5 планет</a:t>
            </a:r>
            <a:endParaRPr lang="ru-RU" b="1" dirty="0" smtClean="0"/>
          </a:p>
          <a:p>
            <a:r>
              <a:rPr lang="ru-RU" b="1" dirty="0">
                <a:hlinkClick r:id="rId3" action="ppaction://hlinksldjump"/>
              </a:rPr>
              <a:t>8</a:t>
            </a:r>
            <a:r>
              <a:rPr lang="ru-RU" b="1" dirty="0" smtClean="0">
                <a:hlinkClick r:id="rId3" action="ppaction://hlinksldjump"/>
              </a:rPr>
              <a:t> планет </a:t>
            </a:r>
            <a:endParaRPr lang="ru-RU" b="1" dirty="0" smtClean="0"/>
          </a:p>
          <a:p>
            <a:r>
              <a:rPr lang="ru-RU" b="1" dirty="0" smtClean="0">
                <a:hlinkClick r:id="rId4" action="ppaction://hlinksldjump"/>
              </a:rPr>
              <a:t>11 планет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575369"/>
            <a:ext cx="5034585" cy="368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64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92696"/>
            <a:ext cx="8352928" cy="5323930"/>
          </a:xfrm>
        </p:spPr>
      </p:pic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>
            <a:off x="7524328" y="6309320"/>
            <a:ext cx="978408" cy="4846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83568" y="0"/>
            <a:ext cx="24130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8</a:t>
            </a:r>
            <a:r>
              <a:rPr lang="ru-RU" sz="4400" b="1" dirty="0" smtClean="0">
                <a:solidFill>
                  <a:srgbClr val="FF0000"/>
                </a:solidFill>
              </a:rPr>
              <a:t> планет 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56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Неправильный ответ </a:t>
            </a:r>
          </a:p>
          <a:p>
            <a:endParaRPr lang="ru-RU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4572000" y="3789040"/>
            <a:ext cx="2418568" cy="48463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36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Неправильный ответ </a:t>
            </a:r>
          </a:p>
          <a:p>
            <a:endParaRPr lang="ru-RU" sz="4400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4572000" y="3861048"/>
            <a:ext cx="1842504" cy="48463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90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трелка вправо 6">
            <a:hlinkClick r:id="rId2" action="ppaction://hlinksldjump"/>
          </p:cNvPr>
          <p:cNvSpPr/>
          <p:nvPr/>
        </p:nvSpPr>
        <p:spPr>
          <a:xfrm>
            <a:off x="6516216" y="5725296"/>
            <a:ext cx="2088232" cy="1132704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32656"/>
            <a:ext cx="7236804" cy="4968552"/>
          </a:xfrm>
        </p:spPr>
      </p:pic>
    </p:spTree>
    <p:extLst>
      <p:ext uri="{BB962C8B-B14F-4D97-AF65-F5344CB8AC3E}">
        <p14:creationId xmlns:p14="http://schemas.microsoft.com/office/powerpoint/2010/main" val="317009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Какая планета имеет кольца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Юпитер </a:t>
            </a:r>
            <a:endParaRPr lang="ru-RU" dirty="0" smtClean="0"/>
          </a:p>
          <a:p>
            <a:r>
              <a:rPr lang="ru-RU" dirty="0" smtClean="0">
                <a:hlinkClick r:id="rId3" action="ppaction://hlinksldjump"/>
              </a:rPr>
              <a:t>Марс  </a:t>
            </a:r>
            <a:endParaRPr lang="ru-RU" dirty="0" smtClean="0"/>
          </a:p>
          <a:p>
            <a:r>
              <a:rPr lang="ru-RU" dirty="0" smtClean="0">
                <a:hlinkClick r:id="rId4" action="ppaction://hlinksldjump"/>
              </a:rPr>
              <a:t>Сатурн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072" y="1412776"/>
            <a:ext cx="276828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52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76672"/>
            <a:ext cx="7114737" cy="5651474"/>
          </a:xfrm>
        </p:spPr>
      </p:pic>
      <p:sp>
        <p:nvSpPr>
          <p:cNvPr id="6" name="Стрелка вправо с вырезом 5">
            <a:hlinkClick r:id="rId3" action="ppaction://hlinksldjump"/>
          </p:cNvPr>
          <p:cNvSpPr/>
          <p:nvPr/>
        </p:nvSpPr>
        <p:spPr>
          <a:xfrm>
            <a:off x="7452320" y="6155803"/>
            <a:ext cx="978408" cy="484632"/>
          </a:xfrm>
          <a:prstGeom prst="notch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83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</a:rPr>
              <a:t>Неверный ответ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6660232" y="6140726"/>
            <a:ext cx="1698488" cy="48463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323369"/>
            <a:ext cx="4032448" cy="4121855"/>
          </a:xfrm>
        </p:spPr>
      </p:pic>
    </p:spTree>
    <p:extLst>
      <p:ext uri="{BB962C8B-B14F-4D97-AF65-F5344CB8AC3E}">
        <p14:creationId xmlns:p14="http://schemas.microsoft.com/office/powerpoint/2010/main" val="96443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rgbClr val="FF0000"/>
                </a:solidFill>
              </a:rPr>
              <a:t>Неверный ответ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412" y="2624931"/>
            <a:ext cx="2543175" cy="2476500"/>
          </a:xfrm>
        </p:spPr>
      </p:pic>
      <p:sp>
        <p:nvSpPr>
          <p:cNvPr id="7" name="Стрелка влево 6">
            <a:hlinkClick r:id="rId3" action="ppaction://hlinksldjump"/>
          </p:cNvPr>
          <p:cNvSpPr/>
          <p:nvPr/>
        </p:nvSpPr>
        <p:spPr>
          <a:xfrm>
            <a:off x="6287872" y="6120877"/>
            <a:ext cx="1308463" cy="48463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64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Молодцы! Вы отлично справились!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55962"/>
            <a:ext cx="8229600" cy="4741390"/>
          </a:xfrm>
        </p:spPr>
      </p:pic>
    </p:spTree>
    <p:extLst>
      <p:ext uri="{BB962C8B-B14F-4D97-AF65-F5344CB8AC3E}">
        <p14:creationId xmlns:p14="http://schemas.microsoft.com/office/powerpoint/2010/main" val="319832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Неправильный ответ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rot="10800000">
            <a:off x="5796136" y="3256373"/>
            <a:ext cx="1394717" cy="4846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75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Неправильный ответ </a:t>
            </a:r>
          </a:p>
          <a:p>
            <a:endParaRPr lang="ru-RU" sz="4400" b="1" dirty="0" smtClean="0">
              <a:solidFill>
                <a:srgbClr val="FF0000"/>
              </a:solidFill>
            </a:endParaRPr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3275856" y="3236571"/>
            <a:ext cx="1988399" cy="48463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74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2596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Какие животные летали в космос до людей и благополучно вернулись на земл</a:t>
            </a:r>
            <a:r>
              <a:rPr lang="ru-RU" b="1" dirty="0">
                <a:solidFill>
                  <a:srgbClr val="FF0000"/>
                </a:solidFill>
              </a:rPr>
              <a:t>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72816"/>
            <a:ext cx="8147248" cy="4353347"/>
          </a:xfrm>
        </p:spPr>
        <p:txBody>
          <a:bodyPr/>
          <a:lstStyle/>
          <a:p>
            <a:r>
              <a:rPr lang="ru-RU" sz="4000" dirty="0" smtClean="0">
                <a:hlinkClick r:id="rId2" action="ppaction://hlinksldjump"/>
              </a:rPr>
              <a:t>Кошки </a:t>
            </a:r>
            <a:endParaRPr lang="ru-RU" sz="4000" dirty="0" smtClean="0"/>
          </a:p>
          <a:p>
            <a:endParaRPr lang="ru-RU" sz="4000" dirty="0" smtClean="0"/>
          </a:p>
          <a:p>
            <a:r>
              <a:rPr lang="ru-RU" sz="4000" dirty="0" smtClean="0">
                <a:hlinkClick r:id="rId3" action="ppaction://hlinksldjump"/>
              </a:rPr>
              <a:t>Собаки</a:t>
            </a:r>
            <a:endParaRPr lang="ru-RU" sz="4000" dirty="0" smtClean="0"/>
          </a:p>
          <a:p>
            <a:endParaRPr lang="ru-RU" sz="4000" dirty="0" smtClean="0"/>
          </a:p>
          <a:p>
            <a:r>
              <a:rPr lang="ru-RU" sz="4000" dirty="0" smtClean="0">
                <a:hlinkClick r:id="rId4" action="ppaction://hlinksldjump"/>
              </a:rPr>
              <a:t>Обезьяны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06050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Белка и Стрелка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340768"/>
            <a:ext cx="5584594" cy="4852154"/>
          </a:xfrm>
        </p:spPr>
      </p:pic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7092280" y="6139012"/>
            <a:ext cx="1554472" cy="4846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83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Неправильный ответ </a:t>
            </a:r>
          </a:p>
          <a:p>
            <a:endParaRPr lang="ru-RU" sz="4400" b="1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2483768" y="3068960"/>
            <a:ext cx="1770496" cy="48463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46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Неправильный ответ </a:t>
            </a:r>
          </a:p>
          <a:p>
            <a:endParaRPr lang="ru-RU" b="1" dirty="0" smtClean="0"/>
          </a:p>
          <a:p>
            <a:endParaRPr lang="ru-RU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3020778" y="3356992"/>
            <a:ext cx="2559333" cy="48463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49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1799</TotalTime>
  <Words>146</Words>
  <Application>Microsoft Office PowerPoint</Application>
  <PresentationFormat>Экран (4:3)</PresentationFormat>
  <Paragraphs>57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ИНТЕРАКТИВНАЯ ИГРА  «КОСМОС»  для детей подготовительной группы   Учитель-логопед Гумерова Лилия Вакилевна МАДОУ Д/С 161 г.Казань </vt:lpstr>
      <vt:lpstr>Какой праздник отмечает наша страна 12 апреля?</vt:lpstr>
      <vt:lpstr>Презентация PowerPoint</vt:lpstr>
      <vt:lpstr>Презентация PowerPoint</vt:lpstr>
      <vt:lpstr>Презентация PowerPoint</vt:lpstr>
      <vt:lpstr>Какие животные летали в космос до людей и благополучно вернулись на землю</vt:lpstr>
      <vt:lpstr>Белка и Стрелка</vt:lpstr>
      <vt:lpstr>Презентация PowerPoint</vt:lpstr>
      <vt:lpstr>Презентация PowerPoint</vt:lpstr>
      <vt:lpstr>Как звали первого человека, полетевшего в космос </vt:lpstr>
      <vt:lpstr>Презентация PowerPoint</vt:lpstr>
      <vt:lpstr>Презентация PowerPoint</vt:lpstr>
      <vt:lpstr>Презентация PowerPoint</vt:lpstr>
      <vt:lpstr>Кто из космонавтов первый вышел в открытый космос</vt:lpstr>
      <vt:lpstr>Презентация PowerPoint</vt:lpstr>
      <vt:lpstr>Презентация PowerPoint</vt:lpstr>
      <vt:lpstr>Презентация PowerPoint</vt:lpstr>
      <vt:lpstr>Назовите первую женщину –космонавта</vt:lpstr>
      <vt:lpstr>Презентация PowerPoint</vt:lpstr>
      <vt:lpstr>Презентация PowerPoint</vt:lpstr>
      <vt:lpstr>Презентация PowerPoint</vt:lpstr>
      <vt:lpstr>Как называется место, откуда взлетают ракеты </vt:lpstr>
      <vt:lpstr>Презентация PowerPoint</vt:lpstr>
      <vt:lpstr>Презентация PowerPoint</vt:lpstr>
      <vt:lpstr>Презентация PowerPoint</vt:lpstr>
      <vt:lpstr>Сколько планет в солнечной системе </vt:lpstr>
      <vt:lpstr>Презентация PowerPoint</vt:lpstr>
      <vt:lpstr>Презентация PowerPoint</vt:lpstr>
      <vt:lpstr>Презентация PowerPoint</vt:lpstr>
      <vt:lpstr>Какая планета имеет кольца </vt:lpstr>
      <vt:lpstr>Презентация PowerPoint</vt:lpstr>
      <vt:lpstr>Неверный ответ </vt:lpstr>
      <vt:lpstr>Неверный ответ </vt:lpstr>
      <vt:lpstr>Молодцы! Вы отлично справились! </vt:lpstr>
    </vt:vector>
  </TitlesOfParts>
  <Company>COMP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</cp:revision>
  <dcterms:created xsi:type="dcterms:W3CDTF">2020-04-18T10:42:26Z</dcterms:created>
  <dcterms:modified xsi:type="dcterms:W3CDTF">2020-04-19T16:41:58Z</dcterms:modified>
</cp:coreProperties>
</file>